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8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0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0478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8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77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07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23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0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06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7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5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5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3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5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0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343399"/>
            <a:ext cx="8596668" cy="1320800"/>
          </a:xfrm>
        </p:spPr>
        <p:txBody>
          <a:bodyPr>
            <a:normAutofit/>
          </a:bodyPr>
          <a:lstStyle/>
          <a:p>
            <a:r>
              <a:rPr lang="en-ZA" sz="3000" b="1" u="sng" dirty="0" smtClean="0"/>
              <a:t>SINELIZWI SOCIAL WORK DAYS AND INTAKE POINTS</a:t>
            </a:r>
            <a:endParaRPr lang="en-ZA" sz="3000" b="1" u="sng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424818"/>
              </p:ext>
            </p:extLst>
          </p:nvPr>
        </p:nvGraphicFramePr>
        <p:xfrm>
          <a:off x="585893" y="1455193"/>
          <a:ext cx="925043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70">
                  <a:extLst>
                    <a:ext uri="{9D8B030D-6E8A-4147-A177-3AD203B41FA5}">
                      <a16:colId xmlns:a16="http://schemas.microsoft.com/office/drawing/2014/main" val="1697508986"/>
                    </a:ext>
                  </a:extLst>
                </a:gridCol>
                <a:gridCol w="1962270">
                  <a:extLst>
                    <a:ext uri="{9D8B030D-6E8A-4147-A177-3AD203B41FA5}">
                      <a16:colId xmlns:a16="http://schemas.microsoft.com/office/drawing/2014/main" val="1135862962"/>
                    </a:ext>
                  </a:extLst>
                </a:gridCol>
                <a:gridCol w="1962270">
                  <a:extLst>
                    <a:ext uri="{9D8B030D-6E8A-4147-A177-3AD203B41FA5}">
                      <a16:colId xmlns:a16="http://schemas.microsoft.com/office/drawing/2014/main" val="2466183581"/>
                    </a:ext>
                  </a:extLst>
                </a:gridCol>
                <a:gridCol w="1962270">
                  <a:extLst>
                    <a:ext uri="{9D8B030D-6E8A-4147-A177-3AD203B41FA5}">
                      <a16:colId xmlns:a16="http://schemas.microsoft.com/office/drawing/2014/main" val="2417251910"/>
                    </a:ext>
                  </a:extLst>
                </a:gridCol>
                <a:gridCol w="1401358">
                  <a:extLst>
                    <a:ext uri="{9D8B030D-6E8A-4147-A177-3AD203B41FA5}">
                      <a16:colId xmlns:a16="http://schemas.microsoft.com/office/drawing/2014/main" val="2446901846"/>
                    </a:ext>
                  </a:extLst>
                </a:gridCol>
              </a:tblGrid>
              <a:tr h="344101">
                <a:tc>
                  <a:txBody>
                    <a:bodyPr/>
                    <a:lstStyle/>
                    <a:p>
                      <a:r>
                        <a:rPr lang="en-ZA" dirty="0" smtClean="0"/>
                        <a:t>AREA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DAYS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TIMES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6132"/>
                  </a:ext>
                </a:extLst>
              </a:tr>
              <a:tr h="59392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HILLSIDE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MONDAY</a:t>
                      </a:r>
                      <a:r>
                        <a:rPr lang="en-ZA" sz="1800" baseline="0" dirty="0" smtClean="0"/>
                        <a:t> + TUESDAY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8:30-13:00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74 CARELSON STREET</a:t>
                      </a:r>
                      <a:r>
                        <a:rPr lang="en-ZA" sz="1800" baseline="0" dirty="0" smtClean="0"/>
                        <a:t> HILLSIDE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041-4525258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472267"/>
                  </a:ext>
                </a:extLst>
              </a:tr>
              <a:tr h="84846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COTSWOLD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MONDAY - THURSDAY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8:30-13:00</a:t>
                      </a:r>
                    </a:p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21 WILLIAM</a:t>
                      </a:r>
                      <a:r>
                        <a:rPr lang="en-ZA" sz="1800" baseline="0" dirty="0" smtClean="0"/>
                        <a:t> STREET COTSWOLD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041-3650502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052373"/>
                  </a:ext>
                </a:extLst>
              </a:tr>
              <a:tr h="59392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ZWIDE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MONDAY - THURSDAY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8:30-13:00</a:t>
                      </a:r>
                    </a:p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5 JOHNSON ROAD ZWIDE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041-4644009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691435"/>
                  </a:ext>
                </a:extLst>
              </a:tr>
              <a:tr h="84846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NEW BRIGHTON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MONDAY,</a:t>
                      </a:r>
                      <a:r>
                        <a:rPr lang="en-ZA" sz="1800" baseline="0" dirty="0" smtClean="0"/>
                        <a:t> TUESDAY AND </a:t>
                      </a:r>
                      <a:r>
                        <a:rPr lang="en-ZA" sz="1800" dirty="0" smtClean="0"/>
                        <a:t>THURSDAY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8:30-13:00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 MADALA STREET NEW BRIGHTON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041-4541378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587390"/>
                  </a:ext>
                </a:extLst>
              </a:tr>
              <a:tr h="84846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MOTHERWELL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WEDNESDAY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8:30-13:00</a:t>
                      </a:r>
                    </a:p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u="sng" dirty="0" smtClean="0"/>
                        <a:t>PLEASE CONTACT THE OFFICE FOR ADDRESS</a:t>
                      </a:r>
                      <a:endParaRPr lang="en-ZA" sz="1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u="none" dirty="0" smtClean="0"/>
                        <a:t>041-3650502</a:t>
                      </a:r>
                      <a:endParaRPr lang="en-ZA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61290"/>
                  </a:ext>
                </a:extLst>
              </a:tr>
              <a:tr h="59392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WALMER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WEDNESDAY + THURSDAY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8:30-13:00</a:t>
                      </a:r>
                    </a:p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66 UNION ROAD WALMER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041-5810029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787431"/>
                  </a:ext>
                </a:extLst>
              </a:tr>
            </a:tbl>
          </a:graphicData>
        </a:graphic>
      </p:graphicFrame>
      <p:sp>
        <p:nvSpPr>
          <p:cNvPr id="12" name="AutoShape 6" descr="Round black telephone logo, Telephone Icon, Phone File, electronics, logo,  black And White png | PNGWing"/>
          <p:cNvSpPr>
            <a:spLocks noChangeAspect="1" noChangeArrowheads="1"/>
          </p:cNvSpPr>
          <p:nvPr/>
        </p:nvSpPr>
        <p:spPr bwMode="auto">
          <a:xfrm>
            <a:off x="130068" y="404280"/>
            <a:ext cx="547265" cy="54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pic>
        <p:nvPicPr>
          <p:cNvPr id="2" name="Picture 2" descr="Social Worker Insurance: Professional Liability/Malpractice &amp; More |  Insure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331" y="0"/>
            <a:ext cx="2261054" cy="148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425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76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SINELIZWI SOCIAL WORK DAYS AND INTAKE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WORKER DAYS AND INTAKE POINTS</dc:title>
  <dc:creator>Nikeeta</dc:creator>
  <cp:lastModifiedBy>Noqobo</cp:lastModifiedBy>
  <cp:revision>5</cp:revision>
  <dcterms:created xsi:type="dcterms:W3CDTF">2023-09-15T08:29:04Z</dcterms:created>
  <dcterms:modified xsi:type="dcterms:W3CDTF">2024-04-09T18:43:43Z</dcterms:modified>
</cp:coreProperties>
</file>